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GM % 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NP %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waterfallChart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bffff809-427e-4e22-b50d-42c1e72b0fa2?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583006765fc54d2e" /><Relationship Type="http://schemas.openxmlformats.org/officeDocument/2006/relationships/slideLayout" Target="/ppt/slideLayouts/slideLayout8.xml" Id="Rc9102a5085ff4571" /><Relationship Type="http://schemas.openxmlformats.org/officeDocument/2006/relationships/hyperlink" Target="https://app.powerbi.com/groups/me/reports/bffff809-427e-4e22-b50d-42c1e72b0fa2/?pbi_source=PowerPoint" TargetMode="External" Id="RelId0" /><Relationship Type="http://schemas.openxmlformats.org/officeDocument/2006/relationships/image" Target="/ppt/media/image4.png" Id="imgId50090053"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0539b474d61c434b" /><Relationship Type="http://schemas.openxmlformats.org/officeDocument/2006/relationships/slideLayout" Target="/ppt/slideLayouts/slideLayout8.xml" Id="R80cb110c2469457d" /><Relationship Type="http://schemas.openxmlformats.org/officeDocument/2006/relationships/hyperlink" Target="https://app.powerbi.com/groups/me/reports/bffff809-427e-4e22-b50d-42c1e72b0fa2/?pbi_source=PowerPoint" TargetMode="External" Id="RelId1" /><Relationship Type="http://schemas.openxmlformats.org/officeDocument/2006/relationships/image" Target="/ppt/media/image5.png" Id="imgId50090055"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cb1905278ee84a1e" /><Relationship Type="http://schemas.openxmlformats.org/officeDocument/2006/relationships/slideLayout" Target="/ppt/slideLayouts/slideLayout8.xml" Id="R9a6084d2a1904b97" /><Relationship Type="http://schemas.openxmlformats.org/officeDocument/2006/relationships/hyperlink" Target="https://app.powerbi.com/groups/me/reports/bffff809-427e-4e22-b50d-42c1e72b0fa2/?pbi_source=PowerPoint" TargetMode="External" Id="RelId2" /><Relationship Type="http://schemas.openxmlformats.org/officeDocument/2006/relationships/image" Target="/ppt/media/image6.png" Id="imgId50090056"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b0ba00b808964d3e" /><Relationship Type="http://schemas.openxmlformats.org/officeDocument/2006/relationships/slideLayout" Target="/ppt/slideLayouts/slideLayout8.xml" Id="R95b2507a4d334ed0" /><Relationship Type="http://schemas.openxmlformats.org/officeDocument/2006/relationships/hyperlink" Target="https://app.powerbi.com/groups/me/reports/bffff809-427e-4e22-b50d-42c1e72b0fa2/?pbi_source=PowerPoint" TargetMode="External" Id="RelId3" /><Relationship Type="http://schemas.openxmlformats.org/officeDocument/2006/relationships/image" Target="/ppt/media/image7.png" Id="imgId50090057"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75f4fa84b6be468b" /><Relationship Type="http://schemas.openxmlformats.org/officeDocument/2006/relationships/slideLayout" Target="/ppt/slideLayouts/slideLayout8.xml" Id="R8a873824ad1b4993" /><Relationship Type="http://schemas.openxmlformats.org/officeDocument/2006/relationships/hyperlink" Target="https://app.powerbi.com/groups/me/reports/bffff809-427e-4e22-b50d-42c1e72b0fa2/?pbi_source=PowerPoint" TargetMode="External" Id="RelId4" /><Relationship Type="http://schemas.openxmlformats.org/officeDocument/2006/relationships/image" Target="/ppt/media/image8.png" Id="imgId50090058"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a6c16185ced14d68" /><Relationship Type="http://schemas.openxmlformats.org/officeDocument/2006/relationships/slideLayout" Target="/ppt/slideLayouts/slideLayout8.xml" Id="R9d2b8b2d26464472" /><Relationship Type="http://schemas.openxmlformats.org/officeDocument/2006/relationships/hyperlink" Target="https://app.powerbi.com/groups/me/reports/bffff809-427e-4e22-b50d-42c1e72b0fa2/?pbi_source=PowerPoint" TargetMode="External" Id="RelId5" /><Relationship Type="http://schemas.openxmlformats.org/officeDocument/2006/relationships/image" Target="/ppt/media/image9.png" Id="imgId50090060"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8e8940b1e5a7483b" /><Relationship Type="http://schemas.openxmlformats.org/officeDocument/2006/relationships/slideLayout" Target="/ppt/slideLayouts/slideLayout8.xml" Id="R6d724806572e44f5" /><Relationship Type="http://schemas.openxmlformats.org/officeDocument/2006/relationships/hyperlink" Target="https://app.powerbi.com/groups/me/reports/bffff809-427e-4e22-b50d-42c1e72b0fa2/?pbi_source=PowerPoint" TargetMode="External" Id="RelId6" /><Relationship Type="http://schemas.openxmlformats.org/officeDocument/2006/relationships/image" Target="/ppt/media/imagea.png" Id="imgId50090063"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Power BI Project Latest - Samaksh Baijal</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19/05/2024 20:54:35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19/05/2024 20:34:42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image ,image ,image ,image ,image ,image ,image ,image ,textbox ,textbox ,textbox ,textbox ,textbox ,textbox ,textbox ,textbox ,textbox ,textbox ,textbox ,textbox ,textbox ,textbox ,textbox ,shape ,card ,textbox ,textbox ,card.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5009005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pivotTable ,slicer ,slicer ,slicer ,Net Sales Performace Over Time ,pivotTable ,pivotTable ,card ,card ,textbox ,slicer ,slicer ,slicer ,kpi ,textbox ,kpi ,textbox ,kpi ,textbox ,image ,shape ,image ,image ,image ,image ,image ,image ,shape ,textbox ,slicer ,card.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5009005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Finance View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licer ,slicer ,slicer ,slicer ,slicer ,slicer ,image ,shape ,image ,image ,image ,image ,image ,image ,shape ,textbox ,tableEx ,donutChart ,shape ,donutChart ,scatterChart ,pivotTable ,textbox ,textbox ,textbox ,slicer ,slicer.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5009005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View</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licer ,slicer ,slicer ,slicer ,slicer ,slicer ,image ,shape ,image ,image ,image ,image ,image ,image ,shape ,textbox ,shape ,donutChart ,GM % Visual ,NP % Button ,textbox ,textbox ,textbox ,waterfallChart ,pivotTable ,pivotTable ,actionButton ,scatterChart.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5009005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Marketing View</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slicer ,slicer ,slicer ,Net Sales Performace Over Time ,textbox ,slicer ,slicer ,slicer ,kpi ,textbox ,kpi ,textbox ,kpi ,textbox ,image ,shape ,image ,image ,image ,image ,image ,image ,shape ,tableEx ,pivotTable ,textbox ,textbox.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5009005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Supply Chain View</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slicer ,slicer ,slicer ,pivotTable ,textbox ,slicer ,slicer ,slicer ,kpi ,textbox ,kpi ,textbox ,kpi ,textbox ,image ,shape ,image ,image ,image ,image ,image ,image ,shape ,textbox ,slicer ,card ,kpi ,textbox ,donutChart ,textbox ,donutChart ,textbox ,tableEx ,lineClusteredColumnComboChart ,textbox ,ribbonChart ,pivotTable ,textbox ,textbox ,textbox ,shape.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5009006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Executive View</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image ,textbox ,shape ,shape ,shape ,shape ,image ,shape.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5009006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Support</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